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02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0312" y="2647699"/>
            <a:ext cx="4943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плакатов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«Все на велосипед»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0" y="260648"/>
            <a:ext cx="9111130" cy="6480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6" b="13617"/>
          <a:stretch/>
        </p:blipFill>
        <p:spPr>
          <a:xfrm>
            <a:off x="-84800" y="476672"/>
            <a:ext cx="9144000" cy="47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9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1" y="188640"/>
            <a:ext cx="9212365" cy="655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1" y="1196885"/>
            <a:ext cx="4392488" cy="4485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2420888"/>
            <a:ext cx="5351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1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8"/>
            <a:ext cx="9026330" cy="6420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5" y="260648"/>
            <a:ext cx="8807425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720"/>
            <a:ext cx="9144000" cy="41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9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0" y="260648"/>
            <a:ext cx="8908660" cy="633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9" y="260648"/>
            <a:ext cx="9111130" cy="6480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/>
          <a:stretch/>
        </p:blipFill>
        <p:spPr>
          <a:xfrm>
            <a:off x="107504" y="1052736"/>
            <a:ext cx="4515966" cy="5090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3325" y="2204864"/>
            <a:ext cx="45706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 такой блестящий, гладкий,-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Рама, руль, два колеса!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Глажу я его украдкой,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Мой восторг не описать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6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" y="116632"/>
            <a:ext cx="9212364" cy="6552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040" y="1700808"/>
            <a:ext cx="3662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 своим велосипедом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как рыцарь на коне,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когда на нем я еду,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Ничего не страшно мне.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5" y="1556792"/>
            <a:ext cx="441649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1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" y="372533"/>
            <a:ext cx="9212365" cy="655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t="33192" r="10320"/>
          <a:stretch/>
        </p:blipFill>
        <p:spPr>
          <a:xfrm>
            <a:off x="107504" y="0"/>
            <a:ext cx="4657734" cy="3589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" b="11915"/>
          <a:stretch/>
        </p:blipFill>
        <p:spPr>
          <a:xfrm>
            <a:off x="5053270" y="2112363"/>
            <a:ext cx="4083918" cy="4556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941" y="3861048"/>
            <a:ext cx="40273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лечу вперед, как ветер,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угонишься за мной,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счастливей всех на свете,</a:t>
            </a: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Подо мною конь стальной!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" y="188640"/>
            <a:ext cx="9111130" cy="6480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b="5390"/>
          <a:stretch/>
        </p:blipFill>
        <p:spPr>
          <a:xfrm>
            <a:off x="323528" y="404664"/>
            <a:ext cx="8244408" cy="51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9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" y="260648"/>
            <a:ext cx="9009895" cy="6408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7956376" cy="55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7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Ракушина</dc:creator>
  <cp:lastModifiedBy>Елена Ракушина</cp:lastModifiedBy>
  <cp:revision>3</cp:revision>
  <dcterms:created xsi:type="dcterms:W3CDTF">2023-06-18T18:21:15Z</dcterms:created>
  <dcterms:modified xsi:type="dcterms:W3CDTF">2023-06-18T18:49:34Z</dcterms:modified>
</cp:coreProperties>
</file>